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1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PILIH SOAL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154954" y="3026535"/>
            <a:ext cx="8825659" cy="35932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nip Same Side Corner Rectangle 3">
            <a:hlinkClick r:id="rId2" action="ppaction://hlinksldjump"/>
          </p:cNvPr>
          <p:cNvSpPr/>
          <p:nvPr/>
        </p:nvSpPr>
        <p:spPr>
          <a:xfrm>
            <a:off x="1609860" y="3522370"/>
            <a:ext cx="2112136" cy="1300767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1</a:t>
            </a:r>
            <a:endParaRPr lang="en-US" sz="5400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5" name="Snip Diagonal Corner Rectangle 4">
            <a:hlinkClick r:id="rId3" action="ppaction://hlinksldjump"/>
          </p:cNvPr>
          <p:cNvSpPr/>
          <p:nvPr/>
        </p:nvSpPr>
        <p:spPr>
          <a:xfrm>
            <a:off x="6980349" y="3522370"/>
            <a:ext cx="1970468" cy="1300767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</a:t>
            </a:r>
            <a:endParaRPr lang="en-US" sz="54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6" name="Snip Diagonal Corner Rectangle 5">
            <a:hlinkClick r:id="rId4" action="ppaction://hlinksldjump"/>
          </p:cNvPr>
          <p:cNvSpPr/>
          <p:nvPr/>
        </p:nvSpPr>
        <p:spPr>
          <a:xfrm>
            <a:off x="4365938" y="4823137"/>
            <a:ext cx="1970468" cy="1300767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3</a:t>
            </a:r>
            <a:endParaRPr lang="en-US" sz="5400" b="1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88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Salah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di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AutoNum type="alphaUcPeriod"/>
            </a:pPr>
            <a:r>
              <a:rPr lang="en-US" dirty="0" err="1" smtClean="0"/>
              <a:t>Chiko</a:t>
            </a:r>
            <a:r>
              <a:rPr lang="en-US" dirty="0" smtClean="0"/>
              <a:t> Roll</a:t>
            </a:r>
          </a:p>
          <a:p>
            <a:pPr marL="342900" indent="-342900">
              <a:buAutoNum type="alphaUcPeriod"/>
            </a:pPr>
            <a:r>
              <a:rPr lang="en-US" dirty="0" err="1" smtClean="0"/>
              <a:t>Ikayaki</a:t>
            </a:r>
            <a:endParaRPr lang="en-US" dirty="0" smtClean="0"/>
          </a:p>
          <a:p>
            <a:pPr marL="342900" indent="-342900">
              <a:buAutoNum type="alphaUcPeriod"/>
            </a:pPr>
            <a:r>
              <a:rPr lang="en-US" dirty="0" smtClean="0"/>
              <a:t>Hot Dog</a:t>
            </a:r>
          </a:p>
          <a:p>
            <a:pPr marL="342900" indent="-342900">
              <a:buAutoNum type="alphaUcPeriod"/>
            </a:pPr>
            <a:r>
              <a:rPr lang="en-US" dirty="0" smtClean="0"/>
              <a:t>Salad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0418238" y="5659191"/>
            <a:ext cx="979567" cy="7212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8976575" y="5659191"/>
            <a:ext cx="1004038" cy="7212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6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Salah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music </a:t>
            </a:r>
            <a:r>
              <a:rPr lang="en-US" dirty="0" err="1" smtClean="0"/>
              <a:t>betawi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AutoNum type="alphaUcPeriod"/>
            </a:pPr>
            <a:r>
              <a:rPr lang="en-US" dirty="0" err="1" smtClean="0"/>
              <a:t>Pianika</a:t>
            </a:r>
            <a:endParaRPr lang="en-US" dirty="0" smtClean="0"/>
          </a:p>
          <a:p>
            <a:pPr marL="342900" indent="-342900">
              <a:buAutoNum type="alphaUcPeriod"/>
            </a:pPr>
            <a:r>
              <a:rPr lang="en-US" dirty="0" smtClean="0"/>
              <a:t>Gong</a:t>
            </a:r>
          </a:p>
          <a:p>
            <a:pPr marL="342900" indent="-342900">
              <a:buAutoNum type="alphaUcPeriod"/>
            </a:pPr>
            <a:r>
              <a:rPr lang="en-US" dirty="0" err="1" smtClean="0"/>
              <a:t>Terompet</a:t>
            </a:r>
            <a:endParaRPr lang="en-US" dirty="0" smtClean="0"/>
          </a:p>
          <a:p>
            <a:pPr marL="342900" indent="-342900">
              <a:buAutoNum type="alphaUcPeriod"/>
            </a:pPr>
            <a:r>
              <a:rPr lang="en-US" dirty="0" smtClean="0"/>
              <a:t>Saxophone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0418238" y="5659191"/>
            <a:ext cx="979567" cy="7212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8976575" y="5659191"/>
            <a:ext cx="1004038" cy="7212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7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Negara </a:t>
            </a:r>
            <a:r>
              <a:rPr lang="en-US" dirty="0" err="1" smtClean="0"/>
              <a:t>mana</a:t>
            </a:r>
            <a:r>
              <a:rPr lang="en-US" dirty="0" smtClean="0"/>
              <a:t> yang paling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wilayahnya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AutoNum type="alphaUcPeriod"/>
            </a:pPr>
            <a:r>
              <a:rPr lang="en-US" dirty="0" err="1" smtClean="0"/>
              <a:t>Kanada</a:t>
            </a:r>
            <a:endParaRPr lang="en-US" dirty="0" smtClean="0"/>
          </a:p>
          <a:p>
            <a:pPr marL="342900" indent="-342900">
              <a:buAutoNum type="alphaUcPeriod"/>
            </a:pP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endParaRPr lang="en-US" dirty="0" smtClean="0"/>
          </a:p>
          <a:p>
            <a:pPr marL="342900" indent="-342900">
              <a:buAutoNum type="alphaUcPeriod"/>
            </a:pPr>
            <a:r>
              <a:rPr lang="en-US" dirty="0" smtClean="0"/>
              <a:t>Samoa </a:t>
            </a:r>
            <a:r>
              <a:rPr lang="en-US" dirty="0" err="1" smtClean="0"/>
              <a:t>amerika</a:t>
            </a:r>
            <a:endParaRPr lang="en-US" dirty="0" smtClean="0"/>
          </a:p>
          <a:p>
            <a:pPr marL="342900" indent="-342900">
              <a:buAutoNum type="alphaUcPeriod"/>
            </a:pPr>
            <a:r>
              <a:rPr lang="en-US" dirty="0" err="1" smtClean="0"/>
              <a:t>Rusia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10418238" y="5659191"/>
            <a:ext cx="979567" cy="7212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8976575" y="5659191"/>
            <a:ext cx="1004038" cy="7212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</TotalTime>
  <Words>40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Adobe Gothic Std B</vt:lpstr>
      <vt:lpstr>Arial</vt:lpstr>
      <vt:lpstr>Century Gothic</vt:lpstr>
      <vt:lpstr>Wingdings 3</vt:lpstr>
      <vt:lpstr>Ion Boardroom</vt:lpstr>
      <vt:lpstr>PILIH SOAL</vt:lpstr>
      <vt:lpstr>Salah satu makanan di Jepang adalah</vt:lpstr>
      <vt:lpstr>Salah satu alat music betawi adalah</vt:lpstr>
      <vt:lpstr>Negara mana yang paling luas wilayahnya?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PILIH SOAL</dc:title>
  <dc:creator>ASTRI</dc:creator>
  <cp:lastModifiedBy>ASTRI</cp:lastModifiedBy>
  <cp:revision>3</cp:revision>
  <dcterms:created xsi:type="dcterms:W3CDTF">2018-05-03T10:02:48Z</dcterms:created>
  <dcterms:modified xsi:type="dcterms:W3CDTF">2018-05-03T10:21:12Z</dcterms:modified>
</cp:coreProperties>
</file>