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1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4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7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2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4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4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3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5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7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7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7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94F28-961F-4AEB-A5B6-E9BBB428834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CB669A-BB9A-4530-B96E-F13A0455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765183" cy="1436464"/>
          </a:xfrm>
        </p:spPr>
        <p:txBody>
          <a:bodyPr/>
          <a:lstStyle/>
          <a:p>
            <a:r>
              <a:rPr lang="en-US" dirty="0" smtClean="0"/>
              <a:t>PILIH SOAL</a:t>
            </a:r>
            <a:endParaRPr lang="en-US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558344" y="2047741"/>
            <a:ext cx="3400022" cy="2060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4170609" y="4338034"/>
            <a:ext cx="3400022" cy="2060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3</a:t>
            </a:r>
            <a:endParaRPr lang="en-US" sz="3200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6473781" y="2047741"/>
            <a:ext cx="3400022" cy="2060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yang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E-Filling?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nn-NO" dirty="0">
                <a:hlinkClick r:id="rId2" action="ppaction://hlinksldjump"/>
              </a:rPr>
              <a:t> Iis Torisa Utami, S.E., M.M. </a:t>
            </a:r>
            <a:endParaRPr lang="nn-NO" dirty="0" smtClean="0"/>
          </a:p>
          <a:p>
            <a:pPr marL="514350" indent="-514350">
              <a:buAutoNum type="alphaLcPeriod"/>
            </a:pPr>
            <a:r>
              <a:rPr lang="en-US" dirty="0" err="1">
                <a:hlinkClick r:id="rId2" action="ppaction://hlinksldjump"/>
              </a:rPr>
              <a:t>Fenti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Sofiani</a:t>
            </a:r>
            <a:r>
              <a:rPr lang="en-US" dirty="0">
                <a:hlinkClick r:id="rId2" action="ppaction://hlinksldjump"/>
              </a:rPr>
              <a:t>, </a:t>
            </a:r>
            <a:r>
              <a:rPr lang="en-US" dirty="0" err="1">
                <a:hlinkClick r:id="rId2" action="ppaction://hlinksldjump"/>
              </a:rPr>
              <a:t>S.Pd</a:t>
            </a:r>
            <a:r>
              <a:rPr lang="en-US" dirty="0">
                <a:hlinkClick r:id="rId2" action="ppaction://hlinksldjump"/>
              </a:rPr>
              <a:t>., </a:t>
            </a:r>
            <a:r>
              <a:rPr lang="en-US" dirty="0" smtClean="0">
                <a:hlinkClick r:id="rId2" action="ppaction://hlinksldjump"/>
              </a:rPr>
              <a:t>M.M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>
                <a:hlinkClick r:id="rId3" action="ppaction://hlinksldjump"/>
              </a:rPr>
              <a:t>Achmad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Syarif</a:t>
            </a:r>
            <a:r>
              <a:rPr lang="en-US" dirty="0">
                <a:hlinkClick r:id="rId3" action="ppaction://hlinksldjump"/>
              </a:rPr>
              <a:t>, S.T., </a:t>
            </a:r>
            <a:r>
              <a:rPr lang="en-US" dirty="0" err="1">
                <a:hlinkClick r:id="rId3" action="ppaction://hlinksldjump"/>
              </a:rPr>
              <a:t>M.Kom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976575" y="4984124"/>
            <a:ext cx="1738648" cy="1287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442" y="10992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SALAH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205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078" y="1099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BETUL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74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menjabat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</a:t>
            </a:r>
            <a:r>
              <a:rPr lang="en-US" dirty="0" err="1" smtClean="0"/>
              <a:t>Sekretari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nn-NO" dirty="0" smtClean="0">
                <a:hlinkClick r:id="rId2" action="ppaction://hlinksldjump"/>
              </a:rPr>
              <a:t> Iis Torisa Utami, S.E., M.M. </a:t>
            </a:r>
            <a:endParaRPr lang="nn-NO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hlinkClick r:id="rId3" action="ppaction://hlinksldjump"/>
              </a:rPr>
              <a:t>Fenti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Sofiani</a:t>
            </a:r>
            <a:r>
              <a:rPr lang="en-US" dirty="0" smtClean="0">
                <a:hlinkClick r:id="rId3" action="ppaction://hlinksldjump"/>
              </a:rPr>
              <a:t>, </a:t>
            </a:r>
            <a:r>
              <a:rPr lang="en-US" dirty="0" err="1" smtClean="0">
                <a:hlinkClick r:id="rId3" action="ppaction://hlinksldjump"/>
              </a:rPr>
              <a:t>S.Pd</a:t>
            </a:r>
            <a:r>
              <a:rPr lang="en-US" dirty="0" smtClean="0">
                <a:hlinkClick r:id="rId3" action="ppaction://hlinksldjump"/>
              </a:rPr>
              <a:t>., M.M.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hlinkClick r:id="rId2" action="ppaction://hlinksldjump"/>
              </a:rPr>
              <a:t>Achmad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Syarif</a:t>
            </a:r>
            <a:r>
              <a:rPr lang="en-US" dirty="0" smtClean="0">
                <a:hlinkClick r:id="rId2" action="ppaction://hlinksldjump"/>
              </a:rPr>
              <a:t>, S.T., </a:t>
            </a:r>
            <a:r>
              <a:rPr lang="en-US" dirty="0" err="1" smtClean="0">
                <a:hlinkClick r:id="rId2" action="ppaction://hlinksldjump"/>
              </a:rPr>
              <a:t>M.Kom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976575" y="4984124"/>
            <a:ext cx="1738648" cy="1287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menjabat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nn-NO" dirty="0" smtClean="0">
                <a:hlinkClick r:id="rId2" action="ppaction://hlinksldjump"/>
              </a:rPr>
              <a:t> Iis Torisa Utami, S.E., M.M. </a:t>
            </a:r>
            <a:endParaRPr lang="nn-NO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hlinkClick r:id="rId3" action="ppaction://hlinksldjump"/>
              </a:rPr>
              <a:t>Fenti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Sofiani</a:t>
            </a:r>
            <a:r>
              <a:rPr lang="en-US" dirty="0" smtClean="0">
                <a:hlinkClick r:id="rId3" action="ppaction://hlinksldjump"/>
              </a:rPr>
              <a:t>, </a:t>
            </a:r>
            <a:r>
              <a:rPr lang="en-US" dirty="0" err="1" smtClean="0">
                <a:hlinkClick r:id="rId3" action="ppaction://hlinksldjump"/>
              </a:rPr>
              <a:t>S.Pd</a:t>
            </a:r>
            <a:r>
              <a:rPr lang="en-US" dirty="0" smtClean="0">
                <a:hlinkClick r:id="rId3" action="ppaction://hlinksldjump"/>
              </a:rPr>
              <a:t>., M.M.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hlinkClick r:id="rId3" action="ppaction://hlinksldjump"/>
              </a:rPr>
              <a:t>Achmad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Syarif</a:t>
            </a:r>
            <a:r>
              <a:rPr lang="en-US" dirty="0" smtClean="0">
                <a:hlinkClick r:id="rId3" action="ppaction://hlinksldjump"/>
              </a:rPr>
              <a:t>, S.T., </a:t>
            </a:r>
            <a:r>
              <a:rPr lang="en-US" dirty="0" err="1" smtClean="0">
                <a:hlinkClick r:id="rId3" action="ppaction://hlinksldjump"/>
              </a:rPr>
              <a:t>M.Kom</a:t>
            </a:r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976575" y="4984124"/>
            <a:ext cx="1738648" cy="12878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32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PILIH SOAL</vt:lpstr>
      <vt:lpstr>Siapa nama dosen yang mengajar mata kuliah E-Filling?</vt:lpstr>
      <vt:lpstr>SALAH</vt:lpstr>
      <vt:lpstr>BETUL</vt:lpstr>
      <vt:lpstr>Siapa yang menjabat Direktur Akademi Sekretari ?</vt:lpstr>
      <vt:lpstr>Siapa yang menjabat sebagai Kepala bagian penjaminan mutu?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PILIH SOAL</dc:title>
  <dc:creator>ASTRI</dc:creator>
  <cp:lastModifiedBy>ASTRI</cp:lastModifiedBy>
  <cp:revision>2</cp:revision>
  <dcterms:created xsi:type="dcterms:W3CDTF">2018-05-03T10:07:58Z</dcterms:created>
  <dcterms:modified xsi:type="dcterms:W3CDTF">2018-05-03T10:15:05Z</dcterms:modified>
</cp:coreProperties>
</file>